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4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3/31/11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</a:t>
            </a:r>
            <a:r>
              <a:rPr lang="en-US" smtClean="0"/>
              <a:t>Band: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Domain: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</TotalTime>
  <Words>42</Words>
  <Application>Microsoft Macintosh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Grade Band:</vt:lpstr>
      <vt:lpstr>Why this domain is a priority for professional development</vt:lpstr>
      <vt:lpstr>Key standards in this domain that pd should focus on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William McCallum</cp:lastModifiedBy>
  <cp:revision>2</cp:revision>
  <dcterms:created xsi:type="dcterms:W3CDTF">2011-03-31T19:38:41Z</dcterms:created>
  <dcterms:modified xsi:type="dcterms:W3CDTF">2011-04-01T00:13:10Z</dcterms:modified>
</cp:coreProperties>
</file>